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10/3/16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F0F219ED-C09E-4745-9773-D8EF68118DBD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8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LevelClick to edit Master text styles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10/3/16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8B1CDA23-E395-40B6-BA81-C893CD6E236D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1154880" y="1447920"/>
            <a:ext cx="8825400" cy="10584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HTML5 Media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HTML5 Video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Adding a video to  modern HTML  requires using the following tag: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&lt;video src = “firstVideo.ogv” controls&gt;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&lt;/video&gt;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above lines adds a video to your page so that you can pause, play or even control the video.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Source Element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  source element provides us with the option of adding multiple files. It serves as a fallback element in case the tag is not supported by the browser.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&lt;video controls&gt;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&lt;source src = “myFirstVideo.ogv”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Type=“my.ogv” &gt;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&lt;source src = “myFallbackVideo.ogv”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Type=“my.ogv” &gt;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&lt;/video&gt;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Source Element Continued…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While parsing the source tag, the browser uses the type attribute to download and play the video.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Video Attributes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Control: It displays the default video controls, such as, play, pause etc.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Loop: It tells the browser to automatically loop the video.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Mute: Mutes the audio from the video.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Autoplay: Informs the browser to play the video soon after downloading. Note that it is not supported for mobile browsers.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1103400" y="452880"/>
            <a:ext cx="89470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Javascript functionality related to Media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1103400" y="2053080"/>
            <a:ext cx="8946360" cy="44578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Properties: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CurrentTime: Gets or sets current playback position in seconds.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VideoWidth &amp; videoHeight: Provides the dimensions of the video.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CurrentSrc: Returns the current playing video’s source file.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PlaybackRate: Gets or sets the videos’ playback rate.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Functions: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Load: Loads the video and sets the play control at the beginning.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Play: Plays the video from its current position.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Pause: Pauses the video at the current position.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</a:t>
            </a:r>
            <a:r>
              <a:rPr b="0" lang="en-US" sz="28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Javascript functionality related to Media….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Canplaythrough: The event is fired after all data is available to the browser so that there is no interruption.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Ended: fired when the video ends playing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Error: fired when an error occurs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Playing: fired when video starts playing the first time at the beginning or after pause.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114</TotalTime>
  <Application>LibreOffice/5.1.4.2$Linux_X86_64 LibreOffice_project/10m0$Build-2</Application>
  <Words>326</Words>
  <Paragraphs>47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2015-10-25T22:39:51Z</dcterms:created>
  <dc:creator>prashant sinha</dc:creator>
  <dc:description/>
  <dc:language>en-US</dc:language>
  <cp:lastModifiedBy>Owner</cp:lastModifiedBy>
  <dcterms:modified xsi:type="dcterms:W3CDTF">2015-10-26T06:24:36Z</dcterms:modified>
  <cp:revision>18</cp:revision>
  <dc:subject/>
  <dc:title>HTML5 Media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